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59" r:id="rId8"/>
    <p:sldId id="260" r:id="rId9"/>
    <p:sldId id="262" r:id="rId10"/>
    <p:sldId id="263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EE95643-57E7-4063-B653-C193FAB52D6A}" type="datetimeFigureOut">
              <a:rPr lang="es-ES" smtClean="0"/>
              <a:pPr/>
              <a:t>12/06/2014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D377C80-ABAC-4872-94B3-562FF3FD38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95643-57E7-4063-B653-C193FAB52D6A}" type="datetimeFigureOut">
              <a:rPr lang="es-ES" smtClean="0"/>
              <a:pPr/>
              <a:t>12/06/2014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7C80-ABAC-4872-94B3-562FF3FD38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95643-57E7-4063-B653-C193FAB52D6A}" type="datetimeFigureOut">
              <a:rPr lang="es-ES" smtClean="0"/>
              <a:pPr/>
              <a:t>12/06/2014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7C80-ABAC-4872-94B3-562FF3FD38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EE95643-57E7-4063-B653-C193FAB52D6A}" type="datetimeFigureOut">
              <a:rPr lang="es-ES" smtClean="0"/>
              <a:pPr/>
              <a:t>12/06/2014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7C80-ABAC-4872-94B3-562FF3FD38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EE95643-57E7-4063-B653-C193FAB52D6A}" type="datetimeFigureOut">
              <a:rPr lang="es-ES" smtClean="0"/>
              <a:pPr/>
              <a:t>12/06/2014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D377C80-ABAC-4872-94B3-562FF3FD3815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EE95643-57E7-4063-B653-C193FAB52D6A}" type="datetimeFigureOut">
              <a:rPr lang="es-ES" smtClean="0"/>
              <a:pPr/>
              <a:t>12/06/2014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D377C80-ABAC-4872-94B3-562FF3FD38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EE95643-57E7-4063-B653-C193FAB52D6A}" type="datetimeFigureOut">
              <a:rPr lang="es-ES" smtClean="0"/>
              <a:pPr/>
              <a:t>12/06/2014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D377C80-ABAC-4872-94B3-562FF3FD38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95643-57E7-4063-B653-C193FAB52D6A}" type="datetimeFigureOut">
              <a:rPr lang="es-ES" smtClean="0"/>
              <a:pPr/>
              <a:t>12/06/2014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7C80-ABAC-4872-94B3-562FF3FD38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EE95643-57E7-4063-B653-C193FAB52D6A}" type="datetimeFigureOut">
              <a:rPr lang="es-ES" smtClean="0"/>
              <a:pPr/>
              <a:t>12/06/2014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D377C80-ABAC-4872-94B3-562FF3FD38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EE95643-57E7-4063-B653-C193FAB52D6A}" type="datetimeFigureOut">
              <a:rPr lang="es-ES" smtClean="0"/>
              <a:pPr/>
              <a:t>12/06/2014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D377C80-ABAC-4872-94B3-562FF3FD38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EE95643-57E7-4063-B653-C193FAB52D6A}" type="datetimeFigureOut">
              <a:rPr lang="es-ES" smtClean="0"/>
              <a:pPr/>
              <a:t>12/06/2014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D377C80-ABAC-4872-94B3-562FF3FD38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EE95643-57E7-4063-B653-C193FAB52D6A}" type="datetimeFigureOut">
              <a:rPr lang="es-ES" smtClean="0"/>
              <a:pPr/>
              <a:t>12/06/2014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D377C80-ABAC-4872-94B3-562FF3FD38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2286015"/>
          </a:xfrm>
        </p:spPr>
        <p:txBody>
          <a:bodyPr/>
          <a:lstStyle/>
          <a:p>
            <a:r>
              <a:rPr lang="es-ES" b="1" dirty="0" smtClean="0"/>
              <a:t>EL EMPRENDEDOR Y LA GENERACION DE IDEAS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96053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s-ES" b="1" dirty="0" smtClean="0"/>
              <a:t>Concepto de emprendedor</a:t>
            </a:r>
          </a:p>
          <a:p>
            <a:pPr>
              <a:buFontTx/>
              <a:buChar char="-"/>
            </a:pPr>
            <a:r>
              <a:rPr lang="es-ES" b="1" dirty="0" smtClean="0"/>
              <a:t> Perfil del emprendedor</a:t>
            </a:r>
          </a:p>
          <a:p>
            <a:pPr>
              <a:buFontTx/>
              <a:buChar char="-"/>
            </a:pPr>
            <a:r>
              <a:rPr lang="es-ES" b="1" dirty="0" smtClean="0"/>
              <a:t> Clases de emprendimientos</a:t>
            </a:r>
            <a:endParaRPr lang="es-E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/>
              <a:t>EMPRENDIMIENTOS EMPRESARIALES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/>
          </a:p>
          <a:p>
            <a:pPr lvl="0" algn="ctr">
              <a:buNone/>
            </a:pPr>
            <a:r>
              <a:rPr lang="es-ES" b="1" dirty="0" smtClean="0"/>
              <a:t>Es aquel emprendimiento que lleva a la persona a decidir a crear una empresa con sus conocimientos sin importar las adversidades.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b="1" dirty="0" smtClean="0"/>
              <a:t>Concepto de Emprendedor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740188"/>
          </a:xfrm>
        </p:spPr>
        <p:txBody>
          <a:bodyPr/>
          <a:lstStyle/>
          <a:p>
            <a:pPr algn="ctr"/>
            <a:r>
              <a:rPr lang="es-ES" b="1" dirty="0" smtClean="0"/>
              <a:t>Es una persona que tiene una idea de negocio y que la percibe como una oportunidad que le ofrece al mercado y que ha tenido la motivación, el impulso y la habilidad de movilizar recursos a fin de ir al encuentro de nuevas ideas</a:t>
            </a:r>
            <a:endParaRPr lang="es-E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PERFIL DEL EMPRENDEDOR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es-ES" dirty="0"/>
              <a:t>En relación al entorno:</a:t>
            </a:r>
            <a:endParaRPr lang="es-EC" dirty="0"/>
          </a:p>
          <a:p>
            <a:pPr marL="64008" lvl="0" indent="0">
              <a:buNone/>
            </a:pPr>
            <a:r>
              <a:rPr lang="es-ES" dirty="0" smtClean="0"/>
              <a:t>Realismo </a:t>
            </a:r>
            <a:r>
              <a:rPr lang="es-ES" dirty="0"/>
              <a:t>en la comprensión de situaciones.</a:t>
            </a:r>
            <a:endParaRPr lang="es-EC" dirty="0"/>
          </a:p>
          <a:p>
            <a:pPr marL="64008" lvl="0" indent="0">
              <a:buNone/>
            </a:pPr>
            <a:r>
              <a:rPr lang="es-ES" dirty="0"/>
              <a:t>Adaptabilidad.</a:t>
            </a:r>
            <a:endParaRPr lang="es-EC" dirty="0"/>
          </a:p>
          <a:p>
            <a:pPr marL="64008" lvl="0" indent="0">
              <a:buNone/>
            </a:pPr>
            <a:r>
              <a:rPr lang="es-ES" dirty="0"/>
              <a:t>Saber tomar riesgos calculados y saber compartir el </a:t>
            </a:r>
            <a:r>
              <a:rPr lang="es-ES" dirty="0" smtClean="0"/>
              <a:t>riesgo.</a:t>
            </a:r>
            <a:endParaRPr lang="es-ES" b="1" dirty="0" smtClean="0"/>
          </a:p>
          <a:p>
            <a:pPr marL="64008" indent="0">
              <a:buNone/>
            </a:pPr>
            <a:r>
              <a:rPr lang="es-ES" b="1" dirty="0" smtClean="0"/>
              <a:t>Persistencia</a:t>
            </a:r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PERFIL DEL EMPRENDEDOR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EC" dirty="0" smtClean="0"/>
              <a:t>En relación a la decisión y al riesgo:</a:t>
            </a:r>
            <a:endParaRPr lang="es-EC" dirty="0"/>
          </a:p>
        </p:txBody>
      </p:sp>
      <p:sp>
        <p:nvSpPr>
          <p:cNvPr id="4" name="3 Rectángulo"/>
          <p:cNvSpPr/>
          <p:nvPr/>
        </p:nvSpPr>
        <p:spPr>
          <a:xfrm>
            <a:off x="1187624" y="2492896"/>
            <a:ext cx="73448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§"/>
            </a:pPr>
            <a:r>
              <a:rPr lang="es-ES" b="1" dirty="0" smtClean="0"/>
              <a:t>Compromiso </a:t>
            </a:r>
            <a:r>
              <a:rPr lang="es-ES" b="1" dirty="0"/>
              <a:t>total, determinación y perseverancia</a:t>
            </a:r>
            <a:r>
              <a:rPr lang="es-ES" dirty="0"/>
              <a:t>.</a:t>
            </a:r>
            <a:endParaRPr lang="es-EC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es-ES" b="1" dirty="0"/>
              <a:t>Capacidad de fijarse sus propias metas.</a:t>
            </a:r>
            <a:endParaRPr lang="es-EC" b="1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es-ES" b="1" dirty="0"/>
              <a:t>Orientación al objetivo y voluntad de conseguir y crecer.</a:t>
            </a:r>
            <a:endParaRPr lang="es-EC" b="1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es-ES" b="1" dirty="0"/>
              <a:t>Persistencia en la solución de problemas.</a:t>
            </a:r>
            <a:endParaRPr lang="es-EC" b="1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es-ES" b="1" dirty="0"/>
              <a:t>Autonomía e independencia.</a:t>
            </a:r>
            <a:endParaRPr lang="es-EC" b="1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es-ES" b="1" dirty="0"/>
              <a:t>Iniciativa y responsabilidad personal.</a:t>
            </a:r>
            <a:endParaRPr lang="es-EC" b="1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es-ES" b="1" dirty="0"/>
              <a:t>Confianza en sus propias capacidades.</a:t>
            </a:r>
            <a:endParaRPr lang="es-EC" b="1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es-ES" b="1" dirty="0"/>
              <a:t>Capacidad de buscar consejo y realimentación.</a:t>
            </a:r>
            <a:endParaRPr lang="es-EC" b="1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es-ES" b="1" dirty="0"/>
              <a:t>Decisión, urgencia, paciencia.</a:t>
            </a:r>
            <a:endParaRPr lang="es-EC" b="1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es-ES" b="1" dirty="0"/>
              <a:t>Capacidad de decisión.</a:t>
            </a:r>
            <a:endParaRPr lang="es-EC" b="1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es-ES" b="1" dirty="0"/>
              <a:t>Intuición y anticipación.</a:t>
            </a:r>
            <a:endParaRPr lang="es-EC" b="1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es-ES" b="1" dirty="0"/>
              <a:t>conciencia de sus limitaciones y sentido del humor.</a:t>
            </a:r>
            <a:endParaRPr lang="es-EC" b="1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es-ES" b="1" dirty="0"/>
              <a:t>Ve oportunidades donde otro ve problemas</a:t>
            </a:r>
            <a:r>
              <a:rPr lang="es-ES" dirty="0"/>
              <a:t>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615211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PERFIL DEL EMPRENDEDOR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es-ES" dirty="0"/>
              <a:t>En relación a la capacidad de trabajo y ética:</a:t>
            </a:r>
            <a:endParaRPr lang="es-EC" dirty="0"/>
          </a:p>
          <a:p>
            <a:pPr lvl="0">
              <a:buFont typeface="Wingdings" pitchFamily="2" charset="2"/>
              <a:buChar char="§"/>
            </a:pPr>
            <a:r>
              <a:rPr lang="es-ES" dirty="0"/>
              <a:t>Capacidad de tolerar la ambigüedad, la tensión y la incertidumbre.</a:t>
            </a:r>
            <a:endParaRPr lang="es-EC" dirty="0"/>
          </a:p>
          <a:p>
            <a:pPr lvl="0">
              <a:buFont typeface="Wingdings" pitchFamily="2" charset="2"/>
              <a:buChar char="§"/>
            </a:pPr>
            <a:r>
              <a:rPr lang="es-ES" dirty="0"/>
              <a:t>Madurez emocional.</a:t>
            </a:r>
            <a:endParaRPr lang="es-EC" dirty="0"/>
          </a:p>
          <a:p>
            <a:pPr lvl="0">
              <a:buFont typeface="Wingdings" pitchFamily="2" charset="2"/>
              <a:buChar char="§"/>
            </a:pPr>
            <a:r>
              <a:rPr lang="es-ES" dirty="0"/>
              <a:t>Poca necesidad de status y poder.</a:t>
            </a:r>
            <a:endParaRPr lang="es-EC" dirty="0"/>
          </a:p>
          <a:p>
            <a:pPr lvl="0">
              <a:buFont typeface="Wingdings" pitchFamily="2" charset="2"/>
              <a:buChar char="§"/>
            </a:pPr>
            <a:r>
              <a:rPr lang="es-ES" dirty="0"/>
              <a:t>Sentido ético, integridad y fiabilidad.</a:t>
            </a:r>
            <a:endParaRPr lang="es-EC" dirty="0"/>
          </a:p>
          <a:p>
            <a:pPr lvl="0">
              <a:buFont typeface="Wingdings" pitchFamily="2" charset="2"/>
              <a:buChar char="§"/>
            </a:pPr>
            <a:r>
              <a:rPr lang="es-ES" dirty="0"/>
              <a:t>Capacidad de trabajo.</a:t>
            </a:r>
            <a:endParaRPr lang="es-EC" dirty="0"/>
          </a:p>
          <a:p>
            <a:pPr marL="64008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415383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PERFIL DEL EMPRENDEDOR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Font typeface="Wingdings" pitchFamily="2" charset="2"/>
              <a:buChar char="v"/>
            </a:pPr>
            <a:r>
              <a:rPr lang="es-ES" sz="3600" dirty="0"/>
              <a:t>En relación con el oficio de empresario, empresa, organización y gestión de las personas:</a:t>
            </a:r>
            <a:endParaRPr lang="es-EC" sz="3600" dirty="0"/>
          </a:p>
          <a:p>
            <a:pPr lvl="0">
              <a:buFont typeface="Wingdings" pitchFamily="2" charset="2"/>
              <a:buChar char="§"/>
            </a:pPr>
            <a:r>
              <a:rPr lang="es-ES" dirty="0"/>
              <a:t>Visión a largo plazo.</a:t>
            </a:r>
            <a:endParaRPr lang="es-EC" dirty="0"/>
          </a:p>
          <a:p>
            <a:pPr lvl="0">
              <a:buFont typeface="Wingdings" pitchFamily="2" charset="2"/>
              <a:buChar char="§"/>
            </a:pPr>
            <a:r>
              <a:rPr lang="es-ES" dirty="0"/>
              <a:t>Capacidad de superar los fallos y aprender de ellos.</a:t>
            </a:r>
            <a:endParaRPr lang="es-EC" dirty="0"/>
          </a:p>
          <a:p>
            <a:pPr lvl="0">
              <a:buFont typeface="Wingdings" pitchFamily="2" charset="2"/>
              <a:buChar char="§"/>
            </a:pPr>
            <a:r>
              <a:rPr lang="es-ES" dirty="0"/>
              <a:t>Capacidad de crear equipos, organizar, coordinar, delegar y mandar.</a:t>
            </a:r>
            <a:endParaRPr lang="es-EC" dirty="0"/>
          </a:p>
          <a:p>
            <a:pPr lvl="0">
              <a:buFont typeface="Wingdings" pitchFamily="2" charset="2"/>
              <a:buChar char="§"/>
            </a:pPr>
            <a:r>
              <a:rPr lang="es-ES" dirty="0"/>
              <a:t>Orientación al beneficio económico.</a:t>
            </a:r>
            <a:endParaRPr lang="es-EC" dirty="0"/>
          </a:p>
          <a:p>
            <a:pPr lvl="0">
              <a:buFont typeface="Wingdings" pitchFamily="2" charset="2"/>
              <a:buChar char="§"/>
            </a:pPr>
            <a:r>
              <a:rPr lang="es-ES" dirty="0"/>
              <a:t>Habilidad innovadora y creativa e imaginación.</a:t>
            </a:r>
            <a:endParaRPr lang="es-EC" dirty="0"/>
          </a:p>
          <a:p>
            <a:pPr lvl="0">
              <a:buFont typeface="Wingdings" pitchFamily="2" charset="2"/>
              <a:buChar char="§"/>
            </a:pPr>
            <a:r>
              <a:rPr lang="es-ES" dirty="0"/>
              <a:t>Liderazgo y comunicabilidad.</a:t>
            </a:r>
            <a:endParaRPr lang="es-EC" dirty="0"/>
          </a:p>
          <a:p>
            <a:pPr lvl="0">
              <a:buFont typeface="Wingdings" pitchFamily="2" charset="2"/>
              <a:buChar char="§"/>
            </a:pPr>
            <a:r>
              <a:rPr lang="es-ES" dirty="0"/>
              <a:t>Capacidad de persuasión.</a:t>
            </a:r>
            <a:endParaRPr lang="es-EC" dirty="0"/>
          </a:p>
          <a:p>
            <a:pPr lvl="0">
              <a:buFont typeface="Wingdings" pitchFamily="2" charset="2"/>
              <a:buChar char="§"/>
            </a:pPr>
            <a:r>
              <a:rPr lang="es-ES" dirty="0"/>
              <a:t>Actúa de manera planificada.</a:t>
            </a:r>
            <a:endParaRPr lang="es-EC" dirty="0"/>
          </a:p>
          <a:p>
            <a:pPr marL="64008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592098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b="1" dirty="0" smtClean="0"/>
              <a:t>CLASES DE EMPRENDIMIENTOS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es-ES" sz="6000" b="1" dirty="0" smtClean="0"/>
              <a:t>Sociales</a:t>
            </a:r>
          </a:p>
          <a:p>
            <a:pPr algn="ctr">
              <a:buFont typeface="Wingdings" pitchFamily="2" charset="2"/>
              <a:buChar char="Ø"/>
            </a:pPr>
            <a:r>
              <a:rPr lang="es-ES" sz="6000" b="1" dirty="0" smtClean="0"/>
              <a:t>Económicos</a:t>
            </a:r>
            <a:endParaRPr lang="es-ES" sz="6000" b="1" dirty="0" smtClean="0"/>
          </a:p>
          <a:p>
            <a:pPr algn="ctr">
              <a:buFont typeface="Wingdings" pitchFamily="2" charset="2"/>
              <a:buChar char="Ø"/>
            </a:pPr>
            <a:r>
              <a:rPr lang="es-ES" sz="6000" b="1" dirty="0" smtClean="0"/>
              <a:t>Empresariales</a:t>
            </a:r>
            <a:endParaRPr lang="es-ES" sz="6000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EMPRENDIMIENTOS SOCIALES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es-ES" sz="3200" b="1" dirty="0" smtClean="0"/>
              <a:t>Es aquel emprendimiento que lleva a la persona a ayudar a los demás, sin esperar nada a cambio ayudando a la sociedad a su formación y su mejoramiento continuo</a:t>
            </a:r>
            <a:r>
              <a:rPr lang="es-ES" sz="3200" dirty="0" smtClean="0"/>
              <a:t>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EMPRENDIMIENTOS </a:t>
            </a:r>
            <a:r>
              <a:rPr lang="es-ES" dirty="0" smtClean="0"/>
              <a:t>ECONOMICOS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es-ES" sz="4000" dirty="0" smtClean="0"/>
              <a:t>El objetivo de este emprendimiento es temporal y se basa en una oportunidad de negocio, en el que se busca el mayor beneficio económico posible.</a:t>
            </a:r>
            <a:endParaRPr lang="es-ES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68</TotalTime>
  <Words>390</Words>
  <Application>Microsoft Office PowerPoint</Application>
  <PresentationFormat>Presentación en pantalla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Brío</vt:lpstr>
      <vt:lpstr>EL EMPRENDEDOR Y LA GENERACION DE IDEAS</vt:lpstr>
      <vt:lpstr>Concepto de Emprendedor</vt:lpstr>
      <vt:lpstr>PERFIL DEL EMPRENDEDOR</vt:lpstr>
      <vt:lpstr>PERFIL DEL EMPRENDEDOR</vt:lpstr>
      <vt:lpstr>PERFIL DEL EMPRENDEDOR</vt:lpstr>
      <vt:lpstr>PERFIL DEL EMPRENDEDOR</vt:lpstr>
      <vt:lpstr>CLASES DE EMPRENDIMIENTOS </vt:lpstr>
      <vt:lpstr>EMPRENDIMIENTOS SOCIALES</vt:lpstr>
      <vt:lpstr>EMPRENDIMIENTOS ECONOMICOS</vt:lpstr>
      <vt:lpstr>EMPRENDIMIENTOS EMPRESARIALES </vt:lpstr>
    </vt:vector>
  </TitlesOfParts>
  <Company>Personal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EMPRENDEDOR Y LA GENERACION DE IDEAS</dc:title>
  <dc:creator>Teresa Peña</dc:creator>
  <cp:lastModifiedBy>USUARIO</cp:lastModifiedBy>
  <cp:revision>10</cp:revision>
  <dcterms:created xsi:type="dcterms:W3CDTF">2014-06-01T11:54:56Z</dcterms:created>
  <dcterms:modified xsi:type="dcterms:W3CDTF">2014-06-12T16:34:37Z</dcterms:modified>
</cp:coreProperties>
</file>